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2"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8" autoAdjust="0"/>
    <p:restoredTop sz="94660"/>
  </p:normalViewPr>
  <p:slideViewPr>
    <p:cSldViewPr snapToGrid="0">
      <p:cViewPr varScale="1">
        <p:scale>
          <a:sx n="67" d="100"/>
          <a:sy n="67" d="100"/>
        </p:scale>
        <p:origin x="6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25A0235-34F3-40CA-9F05-ADEF7D245951}" type="datetimeFigureOut">
              <a:rPr lang="en-AU" smtClean="0"/>
              <a:t>24/07/2014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3849625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25A0235-34F3-40CA-9F05-ADEF7D245951}" type="datetimeFigureOut">
              <a:rPr lang="en-AU" smtClean="0"/>
              <a:t>24/07/2014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20973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25A0235-34F3-40CA-9F05-ADEF7D245951}" type="datetimeFigureOut">
              <a:rPr lang="en-AU" smtClean="0"/>
              <a:t>24/07/2014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110831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25A0235-34F3-40CA-9F05-ADEF7D245951}" type="datetimeFigureOut">
              <a:rPr lang="en-AU" smtClean="0"/>
              <a:t>24/07/2014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195154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A0235-34F3-40CA-9F05-ADEF7D245951}" type="datetimeFigureOut">
              <a:rPr lang="en-AU" smtClean="0"/>
              <a:t>24/07/2014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422916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25A0235-34F3-40CA-9F05-ADEF7D245951}" type="datetimeFigureOut">
              <a:rPr lang="en-AU" smtClean="0"/>
              <a:t>24/07/2014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197492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25A0235-34F3-40CA-9F05-ADEF7D245951}" type="datetimeFigureOut">
              <a:rPr lang="en-AU" smtClean="0"/>
              <a:t>24/07/2014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2663836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25A0235-34F3-40CA-9F05-ADEF7D245951}" type="datetimeFigureOut">
              <a:rPr lang="en-AU" smtClean="0"/>
              <a:t>24/07/2014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1547013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A0235-34F3-40CA-9F05-ADEF7D245951}" type="datetimeFigureOut">
              <a:rPr lang="en-AU" smtClean="0"/>
              <a:t>24/07/2014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362902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A0235-34F3-40CA-9F05-ADEF7D245951}" type="datetimeFigureOut">
              <a:rPr lang="en-AU" smtClean="0"/>
              <a:t>24/07/2014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2051401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A0235-34F3-40CA-9F05-ADEF7D245951}" type="datetimeFigureOut">
              <a:rPr lang="en-AU" smtClean="0"/>
              <a:t>24/07/2014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29DF02B-2DED-4404-A6DB-F3B85B45D244}" type="slidenum">
              <a:rPr lang="en-AU" smtClean="0"/>
              <a:t>‹#›</a:t>
            </a:fld>
            <a:endParaRPr lang="en-AU"/>
          </a:p>
        </p:txBody>
      </p:sp>
    </p:spTree>
    <p:extLst>
      <p:ext uri="{BB962C8B-B14F-4D97-AF65-F5344CB8AC3E}">
        <p14:creationId xmlns:p14="http://schemas.microsoft.com/office/powerpoint/2010/main" val="266903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A0235-34F3-40CA-9F05-ADEF7D245951}" type="datetimeFigureOut">
              <a:rPr lang="en-AU" smtClean="0"/>
              <a:t>24/07/2014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DF02B-2DED-4404-A6DB-F3B85B45D244}" type="slidenum">
              <a:rPr lang="en-AU" smtClean="0"/>
              <a:t>‹#›</a:t>
            </a:fld>
            <a:endParaRPr lang="en-AU"/>
          </a:p>
        </p:txBody>
      </p:sp>
    </p:spTree>
    <p:extLst>
      <p:ext uri="{BB962C8B-B14F-4D97-AF65-F5344CB8AC3E}">
        <p14:creationId xmlns:p14="http://schemas.microsoft.com/office/powerpoint/2010/main" val="397409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12.pn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solidFill>
                  <a:schemeClr val="bg1"/>
                </a:solidFill>
              </a:rPr>
              <a:t>Canberra </a:t>
            </a:r>
            <a:endParaRPr lang="en-AU" dirty="0">
              <a:solidFill>
                <a:schemeClr val="bg1"/>
              </a:solidFill>
            </a:endParaRPr>
          </a:p>
        </p:txBody>
      </p:sp>
      <p:sp>
        <p:nvSpPr>
          <p:cNvPr id="3" name="Subtitle 2"/>
          <p:cNvSpPr>
            <a:spLocks noGrp="1"/>
          </p:cNvSpPr>
          <p:nvPr>
            <p:ph type="subTitle" idx="1"/>
          </p:nvPr>
        </p:nvSpPr>
        <p:spPr/>
        <p:txBody>
          <a:bodyPr>
            <a:normAutofit fontScale="77500" lnSpcReduction="20000"/>
          </a:bodyPr>
          <a:lstStyle/>
          <a:p>
            <a:r>
              <a:rPr lang="en-AU" dirty="0" smtClean="0">
                <a:solidFill>
                  <a:schemeClr val="bg1"/>
                </a:solidFill>
              </a:rPr>
              <a:t>‘Stralia’s capital</a:t>
            </a:r>
          </a:p>
          <a:p>
            <a:endParaRPr lang="en-AU" dirty="0">
              <a:solidFill>
                <a:schemeClr val="bg1"/>
              </a:solidFill>
            </a:endParaRPr>
          </a:p>
          <a:p>
            <a:r>
              <a:rPr lang="en-AU" dirty="0" smtClean="0">
                <a:solidFill>
                  <a:schemeClr val="bg1"/>
                </a:solidFill>
              </a:rPr>
              <a:t>By</a:t>
            </a:r>
          </a:p>
          <a:p>
            <a:r>
              <a:rPr lang="en-AU" dirty="0" smtClean="0">
                <a:solidFill>
                  <a:schemeClr val="bg1"/>
                </a:solidFill>
              </a:rPr>
              <a:t>Hamish McManus</a:t>
            </a:r>
            <a:endParaRPr lang="en-AU" dirty="0">
              <a:solidFill>
                <a:schemeClr val="bg1"/>
              </a:solidFill>
            </a:endParaRPr>
          </a:p>
          <a:p>
            <a:r>
              <a:rPr lang="en-AU" dirty="0" smtClean="0">
                <a:solidFill>
                  <a:schemeClr val="bg1"/>
                </a:solidFill>
              </a:rPr>
              <a:t>(Bruce Smith)</a:t>
            </a:r>
            <a:endParaRPr lang="en-AU" dirty="0">
              <a:solidFill>
                <a:schemeClr val="bg1"/>
              </a:solidFill>
            </a:endParaRP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0" b="100000" l="9699" r="95318">
                        <a14:backgroundMark x1="68896" y1="94675" x2="83946" y2="89349"/>
                        <a14:backgroundMark x1="58528" y1="44970" x2="68227" y2="43787"/>
                        <a14:backgroundMark x1="55184" y1="30178" x2="49833" y2="37870"/>
                        <a14:backgroundMark x1="72241" y1="44970" x2="66890" y2="46154"/>
                      </a14:backgroundRemoval>
                    </a14:imgEffect>
                  </a14:imgLayer>
                </a14:imgProps>
              </a:ext>
              <a:ext uri="{28A0092B-C50C-407E-A947-70E740481C1C}">
                <a14:useLocalDpi xmlns:a14="http://schemas.microsoft.com/office/drawing/2010/main" val="0"/>
              </a:ext>
            </a:extLst>
          </a:blip>
          <a:stretch>
            <a:fillRect/>
          </a:stretch>
        </p:blipFill>
        <p:spPr>
          <a:xfrm>
            <a:off x="-227992" y="4430869"/>
            <a:ext cx="4294154" cy="2427131"/>
          </a:xfrm>
          <a:prstGeom prst="rect">
            <a:avLst/>
          </a:prstGeom>
        </p:spPr>
      </p:pic>
      <p:pic>
        <p:nvPicPr>
          <p:cNvPr id="5" name="Picture 4"/>
          <p:cNvPicPr>
            <a:picLocks noChangeAspect="1"/>
          </p:cNvPicPr>
          <p:nvPr/>
        </p:nvPicPr>
        <p:blipFill>
          <a:blip r:embed="rId5">
            <a:extLst>
              <a:ext uri="{BEBA8EAE-BF5A-486C-A8C5-ECC9F3942E4B}">
                <a14:imgProps xmlns:a14="http://schemas.microsoft.com/office/drawing/2010/main">
                  <a14:imgLayer r:embed="rId6">
                    <a14:imgEffect>
                      <a14:backgroundRemoval t="9497" b="100000" l="9964" r="89680">
                        <a14:foregroundMark x1="50534" y1="91061" x2="50890" y2="94972"/>
                        <a14:foregroundMark x1="52313" y1="93296" x2="52313" y2="77654"/>
                        <a14:foregroundMark x1="43772" y1="97765" x2="44128" y2="99441"/>
                        <a14:foregroundMark x1="52313" y1="56983" x2="47687" y2="67598"/>
                        <a14:backgroundMark x1="26335" y1="52514" x2="11744" y2="49721"/>
                        <a14:backgroundMark x1="82562" y1="57542" x2="64413" y2="57542"/>
                      </a14:backgroundRemoval>
                    </a14:imgEffect>
                  </a14:imgLayer>
                </a14:imgProps>
              </a:ext>
              <a:ext uri="{28A0092B-C50C-407E-A947-70E740481C1C}">
                <a14:useLocalDpi xmlns:a14="http://schemas.microsoft.com/office/drawing/2010/main" val="0"/>
              </a:ext>
            </a:extLst>
          </a:blip>
          <a:stretch>
            <a:fillRect/>
          </a:stretch>
        </p:blipFill>
        <p:spPr>
          <a:xfrm>
            <a:off x="8151779" y="2109903"/>
            <a:ext cx="7453717" cy="4748097"/>
          </a:xfrm>
          <a:prstGeom prst="rect">
            <a:avLst/>
          </a:prstGeom>
        </p:spPr>
      </p:pic>
    </p:spTree>
    <p:extLst>
      <p:ext uri="{BB962C8B-B14F-4D97-AF65-F5344CB8AC3E}">
        <p14:creationId xmlns:p14="http://schemas.microsoft.com/office/powerpoint/2010/main" val="206770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Canberra: Where is Canberra</a:t>
            </a:r>
            <a:endParaRPr lang="en-AU" dirty="0">
              <a:solidFill>
                <a:schemeClr val="accent1"/>
              </a:solidFill>
            </a:endParaRPr>
          </a:p>
        </p:txBody>
      </p:sp>
      <p:sp>
        <p:nvSpPr>
          <p:cNvPr id="3" name="Content Placeholder 2"/>
          <p:cNvSpPr>
            <a:spLocks noGrp="1"/>
          </p:cNvSpPr>
          <p:nvPr>
            <p:ph idx="1"/>
          </p:nvPr>
        </p:nvSpPr>
        <p:spPr/>
        <p:txBody>
          <a:bodyPr/>
          <a:lstStyle/>
          <a:p>
            <a:pPr marL="0" indent="0">
              <a:buNone/>
            </a:pPr>
            <a:r>
              <a:rPr lang="en-AU" dirty="0" smtClean="0">
                <a:solidFill>
                  <a:schemeClr val="accent1"/>
                </a:solidFill>
              </a:rPr>
              <a:t>Canberra is Australia’s capital city, it is an urban city located in the ACT (Australian capital territory). It is mostly buildings and forest’s, It is also home to the GWS Giants and it also has the majority of the other countries embasities, it is also where our government is located.</a:t>
            </a:r>
            <a:endParaRPr lang="en-AU" dirty="0">
              <a:solidFill>
                <a:schemeClr val="accent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87" y="3844155"/>
            <a:ext cx="4406688" cy="246774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9125" y="4001294"/>
            <a:ext cx="2143125" cy="2143125"/>
          </a:xfrm>
          <a:prstGeom prst="rect">
            <a:avLst/>
          </a:prstGeom>
        </p:spPr>
      </p:pic>
    </p:spTree>
    <p:extLst>
      <p:ext uri="{BB962C8B-B14F-4D97-AF65-F5344CB8AC3E}">
        <p14:creationId xmlns:p14="http://schemas.microsoft.com/office/powerpoint/2010/main" val="14787402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Canberra</a:t>
            </a:r>
            <a:endParaRPr lang="en-AU" dirty="0">
              <a:solidFill>
                <a:schemeClr val="accent1"/>
              </a:solidFill>
            </a:endParaRPr>
          </a:p>
        </p:txBody>
      </p:sp>
      <p:sp>
        <p:nvSpPr>
          <p:cNvPr id="3" name="Content Placeholder 2"/>
          <p:cNvSpPr>
            <a:spLocks noGrp="1"/>
          </p:cNvSpPr>
          <p:nvPr>
            <p:ph idx="1"/>
          </p:nvPr>
        </p:nvSpPr>
        <p:spPr/>
        <p:txBody>
          <a:bodyPr/>
          <a:lstStyle/>
          <a:p>
            <a:pPr marL="0" indent="0">
              <a:buNone/>
            </a:pPr>
            <a:r>
              <a:rPr lang="en-AU" dirty="0" smtClean="0">
                <a:solidFill>
                  <a:schemeClr val="accent1"/>
                </a:solidFill>
              </a:rPr>
              <a:t>Canberra is full of</a:t>
            </a:r>
          </a:p>
          <a:p>
            <a:r>
              <a:rPr lang="en-AU" dirty="0" smtClean="0">
                <a:solidFill>
                  <a:schemeClr val="accent1"/>
                </a:solidFill>
              </a:rPr>
              <a:t>People that think that they have power</a:t>
            </a:r>
          </a:p>
          <a:p>
            <a:r>
              <a:rPr lang="en-AU" dirty="0" smtClean="0">
                <a:solidFill>
                  <a:schemeClr val="accent1"/>
                </a:solidFill>
              </a:rPr>
              <a:t>People that have power</a:t>
            </a:r>
          </a:p>
          <a:p>
            <a:r>
              <a:rPr lang="en-AU" dirty="0" smtClean="0">
                <a:solidFill>
                  <a:schemeClr val="accent1"/>
                </a:solidFill>
              </a:rPr>
              <a:t>Tony </a:t>
            </a:r>
            <a:r>
              <a:rPr lang="en-AU" dirty="0">
                <a:solidFill>
                  <a:schemeClr val="accent1"/>
                </a:solidFill>
              </a:rPr>
              <a:t>A</a:t>
            </a:r>
            <a:r>
              <a:rPr lang="en-AU" dirty="0" smtClean="0">
                <a:solidFill>
                  <a:schemeClr val="accent1"/>
                </a:solidFill>
              </a:rPr>
              <a:t>bbott</a:t>
            </a:r>
          </a:p>
          <a:p>
            <a:r>
              <a:rPr lang="en-AU" dirty="0" smtClean="0">
                <a:solidFill>
                  <a:schemeClr val="accent1"/>
                </a:solidFill>
              </a:rPr>
              <a:t>GWS</a:t>
            </a:r>
          </a:p>
          <a:p>
            <a:r>
              <a:rPr lang="en-AU" dirty="0" smtClean="0">
                <a:solidFill>
                  <a:schemeClr val="accent1"/>
                </a:solidFill>
              </a:rPr>
              <a:t>Foreign people</a:t>
            </a:r>
          </a:p>
          <a:p>
            <a:r>
              <a:rPr lang="en-AU" dirty="0" smtClean="0">
                <a:solidFill>
                  <a:schemeClr val="accent1"/>
                </a:solidFill>
              </a:rPr>
              <a:t>And a lot of museums </a:t>
            </a:r>
            <a:endParaRPr lang="en-AU" dirty="0">
              <a:solidFill>
                <a:schemeClr val="accent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3623" y="1825625"/>
            <a:ext cx="3381317" cy="365923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745662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ACT’s map</a:t>
            </a:r>
            <a:endParaRPr lang="en-AU" dirty="0">
              <a:solidFill>
                <a:schemeClr val="accent1"/>
              </a:solidFill>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73282" y="1690688"/>
            <a:ext cx="5845436" cy="457969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6431914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Environment</a:t>
            </a:r>
            <a:endParaRPr lang="en-AU" dirty="0">
              <a:solidFill>
                <a:schemeClr val="accent1"/>
              </a:solidFill>
            </a:endParaRPr>
          </a:p>
        </p:txBody>
      </p:sp>
      <p:sp>
        <p:nvSpPr>
          <p:cNvPr id="3" name="Content Placeholder 2"/>
          <p:cNvSpPr>
            <a:spLocks noGrp="1"/>
          </p:cNvSpPr>
          <p:nvPr>
            <p:ph idx="1"/>
          </p:nvPr>
        </p:nvSpPr>
        <p:spPr/>
        <p:txBody>
          <a:bodyPr/>
          <a:lstStyle/>
          <a:p>
            <a:pPr marL="0" indent="0">
              <a:buNone/>
            </a:pPr>
            <a:r>
              <a:rPr lang="en-AU" dirty="0" smtClean="0">
                <a:solidFill>
                  <a:schemeClr val="accent1"/>
                </a:solidFill>
              </a:rPr>
              <a:t>The environment in Canberra is</a:t>
            </a:r>
          </a:p>
          <a:p>
            <a:r>
              <a:rPr lang="en-AU" dirty="0" smtClean="0">
                <a:solidFill>
                  <a:schemeClr val="accent1"/>
                </a:solidFill>
              </a:rPr>
              <a:t>Buildings</a:t>
            </a:r>
          </a:p>
          <a:p>
            <a:r>
              <a:rPr lang="en-AU" dirty="0" smtClean="0">
                <a:solidFill>
                  <a:schemeClr val="accent1"/>
                </a:solidFill>
              </a:rPr>
              <a:t>Bushland</a:t>
            </a:r>
          </a:p>
          <a:p>
            <a:r>
              <a:rPr lang="en-AU" dirty="0" smtClean="0">
                <a:solidFill>
                  <a:schemeClr val="accent1"/>
                </a:solidFill>
              </a:rPr>
              <a:t>Forest</a:t>
            </a:r>
          </a:p>
          <a:p>
            <a:r>
              <a:rPr lang="en-AU" dirty="0" smtClean="0">
                <a:solidFill>
                  <a:schemeClr val="accent1"/>
                </a:solidFill>
              </a:rPr>
              <a:t>Red soil (where we were staying there was)</a:t>
            </a:r>
          </a:p>
          <a:p>
            <a:pPr marL="0" indent="0">
              <a:buNone/>
            </a:pPr>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2877" y="1690688"/>
            <a:ext cx="3070923" cy="361983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24765728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The Changes that have happen</a:t>
            </a:r>
            <a:endParaRPr lang="en-AU" dirty="0">
              <a:solidFill>
                <a:schemeClr val="accent1"/>
              </a:solidFill>
            </a:endParaRPr>
          </a:p>
        </p:txBody>
      </p:sp>
      <p:sp>
        <p:nvSpPr>
          <p:cNvPr id="3" name="Content Placeholder 2"/>
          <p:cNvSpPr>
            <a:spLocks noGrp="1"/>
          </p:cNvSpPr>
          <p:nvPr>
            <p:ph idx="1"/>
          </p:nvPr>
        </p:nvSpPr>
        <p:spPr/>
        <p:txBody>
          <a:bodyPr/>
          <a:lstStyle/>
          <a:p>
            <a:r>
              <a:rPr lang="en-AU" dirty="0" smtClean="0">
                <a:solidFill>
                  <a:schemeClr val="accent1"/>
                </a:solidFill>
              </a:rPr>
              <a:t>They have move parliament house higher up the </a:t>
            </a:r>
            <a:r>
              <a:rPr lang="en-AU" dirty="0" smtClean="0">
                <a:solidFill>
                  <a:schemeClr val="accent1"/>
                </a:solidFill>
              </a:rPr>
              <a:t>mountain </a:t>
            </a:r>
            <a:r>
              <a:rPr lang="en-AU" dirty="0" smtClean="0">
                <a:solidFill>
                  <a:schemeClr val="accent1"/>
                </a:solidFill>
              </a:rPr>
              <a:t>where</a:t>
            </a:r>
            <a:r>
              <a:rPr lang="en-AU" dirty="0" smtClean="0">
                <a:solidFill>
                  <a:schemeClr val="accent1"/>
                </a:solidFill>
              </a:rPr>
              <a:t> the old parliament house is.</a:t>
            </a:r>
            <a:endParaRPr lang="en-AU" dirty="0">
              <a:solidFill>
                <a:schemeClr val="accent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1117" y="2780125"/>
            <a:ext cx="3911150" cy="375743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599591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3">
            <a:biLevel thresh="25000"/>
            <a:extLst>
              <a:ext uri="{28A0092B-C50C-407E-A947-70E740481C1C}">
                <a14:useLocalDpi xmlns:a14="http://schemas.microsoft.com/office/drawing/2010/main" val="0"/>
              </a:ext>
            </a:extLst>
          </a:blip>
          <a:stretch>
            <a:fillRect/>
          </a:stretch>
        </p:blipFill>
        <p:spPr>
          <a:xfrm>
            <a:off x="1500176" y="2581481"/>
            <a:ext cx="1552462" cy="204642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Content Placeholder 3"/>
          <p:cNvPicPr>
            <a:picLocks noChangeAspect="1"/>
          </p:cNvPicPr>
          <p:nvPr/>
        </p:nvPicPr>
        <p:blipFill>
          <a:blip r:embed="rId4">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00084" y="2581481"/>
            <a:ext cx="1547813" cy="204029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Title 1"/>
          <p:cNvSpPr>
            <a:spLocks noGrp="1"/>
          </p:cNvSpPr>
          <p:nvPr>
            <p:ph type="title"/>
          </p:nvPr>
        </p:nvSpPr>
        <p:spPr/>
        <p:txBody>
          <a:bodyPr/>
          <a:lstStyle/>
          <a:p>
            <a:r>
              <a:rPr lang="en-AU" dirty="0" smtClean="0">
                <a:solidFill>
                  <a:schemeClr val="accent1"/>
                </a:solidFill>
              </a:rPr>
              <a:t>And from our </a:t>
            </a:r>
            <a:r>
              <a:rPr lang="en-AU" dirty="0">
                <a:solidFill>
                  <a:schemeClr val="accent1"/>
                </a:solidFill>
              </a:rPr>
              <a:t/>
            </a:r>
            <a:br>
              <a:rPr lang="en-AU" dirty="0">
                <a:solidFill>
                  <a:schemeClr val="accent1"/>
                </a:solidFill>
              </a:rPr>
            </a:br>
            <a:r>
              <a:rPr lang="en-AU" dirty="0" smtClean="0">
                <a:solidFill>
                  <a:schemeClr val="accent1"/>
                </a:solidFill>
              </a:rPr>
              <a:t>Prime </a:t>
            </a:r>
            <a:r>
              <a:rPr lang="en-AU" dirty="0" smtClean="0">
                <a:solidFill>
                  <a:schemeClr val="accent1"/>
                </a:solidFill>
              </a:rPr>
              <a:t>minister</a:t>
            </a:r>
            <a:endParaRPr lang="en-AU" dirty="0">
              <a:solidFill>
                <a:schemeClr val="accent1"/>
              </a:solidFill>
            </a:endParaRPr>
          </a:p>
        </p:txBody>
      </p:sp>
      <p:pic>
        <p:nvPicPr>
          <p:cNvPr id="5" name="Content Placeholder 3"/>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495435" y="2575353"/>
            <a:ext cx="1552462" cy="204642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 name="Content Placeholder 3"/>
          <p:cNvPicPr>
            <a:picLocks noGrp="1" noChangeAspect="1"/>
          </p:cNvPicPr>
          <p:nvPr>
            <p:ph idx="1"/>
          </p:nvPr>
        </p:nvPicPr>
        <p:blipFill>
          <a:blip r:embed="rId4">
            <a:biLevel thresh="25000"/>
            <a:extLst>
              <a:ext uri="{28A0092B-C50C-407E-A947-70E740481C1C}">
                <a14:useLocalDpi xmlns:a14="http://schemas.microsoft.com/office/drawing/2010/main" val="0"/>
              </a:ext>
            </a:extLst>
          </a:blip>
          <a:stretch>
            <a:fillRect/>
          </a:stretch>
        </p:blipFill>
        <p:spPr>
          <a:xfrm>
            <a:off x="1497759" y="2593737"/>
            <a:ext cx="1547813" cy="204029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Rectangle 2"/>
          <p:cNvSpPr/>
          <p:nvPr/>
        </p:nvSpPr>
        <p:spPr>
          <a:xfrm>
            <a:off x="5343820" y="1908654"/>
            <a:ext cx="6009980" cy="923330"/>
          </a:xfrm>
          <a:prstGeom prst="rect">
            <a:avLst/>
          </a:prstGeom>
          <a:noFill/>
        </p:spPr>
        <p:txBody>
          <a:bodyPr wrap="none" lIns="91440" tIns="45720" rIns="91440" bIns="45720">
            <a:prstTxWarp prst="textArchUp">
              <a:avLst/>
            </a:prstTxWarp>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Thanks For </a:t>
            </a:r>
            <a:r>
              <a:rPr lang="en-US" sz="5400" b="1" dirty="0">
                <a:ln w="6600">
                  <a:solidFill>
                    <a:schemeClr val="accent2"/>
                  </a:solidFill>
                  <a:prstDash val="solid"/>
                </a:ln>
                <a:solidFill>
                  <a:srgbClr val="FFFFFF"/>
                </a:solidFill>
                <a:effectLst>
                  <a:outerShdw dist="38100" dir="2700000" algn="tl" rotWithShape="0">
                    <a:schemeClr val="accent2"/>
                  </a:outerShdw>
                </a:effectLst>
              </a:rPr>
              <a:t>L</a:t>
            </a: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istening</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8" name="Picture 7"/>
          <p:cNvPicPr>
            <a:picLocks noChangeAspect="1"/>
          </p:cNvPicPr>
          <p:nvPr/>
        </p:nvPicPr>
        <p:blipFill>
          <a:blip r:embed="rId5">
            <a:extLst>
              <a:ext uri="{BEBA8EAE-BF5A-486C-A8C5-ECC9F3942E4B}">
                <a14:imgProps xmlns:a14="http://schemas.microsoft.com/office/drawing/2010/main">
                  <a14:imgLayer r:embed="rId6">
                    <a14:imgEffect>
                      <a14:backgroundRemoval t="11250" b="98750" l="6250" r="94375">
                        <a14:foregroundMark x1="5625" y1="55625" x2="20000" y2="67500"/>
                        <a14:foregroundMark x1="20000" y1="67500" x2="82500" y2="68750"/>
                        <a14:foregroundMark x1="85000" y1="58750" x2="85000" y2="46875"/>
                        <a14:foregroundMark x1="76250" y1="40000" x2="93750" y2="56875"/>
                        <a14:foregroundMark x1="90000" y1="68125" x2="77500" y2="78125"/>
                        <a14:foregroundMark x1="76250" y1="78125" x2="37500" y2="94375"/>
                        <a14:foregroundMark x1="26875" y1="76875" x2="70625" y2="95000"/>
                        <a14:foregroundMark x1="64375" y1="98125" x2="25000" y2="98750"/>
                        <a14:foregroundMark x1="38750" y1="16250" x2="55625" y2="15000"/>
                        <a14:foregroundMark x1="56875" y1="13750" x2="62500" y2="25000"/>
                        <a14:foregroundMark x1="38750" y1="15000" x2="36875" y2="23125"/>
                        <a14:foregroundMark x1="18125" y1="47500" x2="23125" y2="35625"/>
                        <a14:foregroundMark x1="75625" y1="38125" x2="79375" y2="40625"/>
                      </a14:backgroundRemoval>
                    </a14:imgEffect>
                  </a14:imgLayer>
                </a14:imgProps>
              </a:ext>
              <a:ext uri="{28A0092B-C50C-407E-A947-70E740481C1C}">
                <a14:useLocalDpi xmlns:a14="http://schemas.microsoft.com/office/drawing/2010/main" val="0"/>
              </a:ext>
            </a:extLst>
          </a:blip>
          <a:stretch>
            <a:fillRect/>
          </a:stretch>
        </p:blipFill>
        <p:spPr>
          <a:xfrm>
            <a:off x="6719886" y="2831984"/>
            <a:ext cx="3728903" cy="3728903"/>
          </a:xfrm>
          <a:prstGeom prst="rect">
            <a:avLst/>
          </a:prstGeom>
        </p:spPr>
      </p:pic>
      <p:sp>
        <p:nvSpPr>
          <p:cNvPr id="11" name="TextBox 10"/>
          <p:cNvSpPr txBox="1"/>
          <p:nvPr/>
        </p:nvSpPr>
        <p:spPr>
          <a:xfrm>
            <a:off x="0" y="4933926"/>
            <a:ext cx="4819650" cy="584775"/>
          </a:xfrm>
          <a:prstGeom prst="rect">
            <a:avLst/>
          </a:prstGeom>
          <a:noFill/>
        </p:spPr>
        <p:txBody>
          <a:bodyPr wrap="square" rtlCol="0">
            <a:spAutoFit/>
          </a:bodyPr>
          <a:lstStyle/>
          <a:p>
            <a:r>
              <a:rPr lang="en-AU" sz="3200" dirty="0" smtClean="0"/>
              <a:t>Tony Abbott gives Canberra</a:t>
            </a:r>
            <a:endParaRPr lang="en-AU" sz="3200" dirty="0"/>
          </a:p>
        </p:txBody>
      </p:sp>
    </p:spTree>
    <p:extLst>
      <p:ext uri="{BB962C8B-B14F-4D97-AF65-F5344CB8AC3E}">
        <p14:creationId xmlns:p14="http://schemas.microsoft.com/office/powerpoint/2010/main" val="26966523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nodeType="clickEffect">
                                  <p:stCondLst>
                                    <p:cond delay="0"/>
                                  </p:stCondLst>
                                  <p:childTnLst>
                                    <p:anim calcmode="lin" valueType="num">
                                      <p:cBhvr additive="base">
                                        <p:cTn id="14" dur="500"/>
                                        <p:tgtEl>
                                          <p:spTgt spid="4"/>
                                        </p:tgtEl>
                                        <p:attrNameLst>
                                          <p:attrName>ppt_x</p:attrName>
                                        </p:attrNameLst>
                                      </p:cBhvr>
                                      <p:tavLst>
                                        <p:tav tm="0">
                                          <p:val>
                                            <p:strVal val="ppt_x"/>
                                          </p:val>
                                        </p:tav>
                                        <p:tav tm="100000">
                                          <p:val>
                                            <p:strVal val="ppt_x"/>
                                          </p:val>
                                        </p:tav>
                                      </p:tavLst>
                                    </p:anim>
                                    <p:anim calcmode="lin" valueType="num">
                                      <p:cBhvr additive="base">
                                        <p:cTn id="15" dur="500"/>
                                        <p:tgtEl>
                                          <p:spTgt spid="4"/>
                                        </p:tgtEl>
                                        <p:attrNameLst>
                                          <p:attrName>ppt_y</p:attrName>
                                        </p:attrNameLst>
                                      </p:cBhvr>
                                      <p:tavLst>
                                        <p:tav tm="0">
                                          <p:val>
                                            <p:strVal val="ppt_y"/>
                                          </p:val>
                                        </p:tav>
                                        <p:tav tm="100000">
                                          <p:val>
                                            <p:strVal val="1+ppt_h/2"/>
                                          </p:val>
                                        </p:tav>
                                      </p:tavLst>
                                    </p:anim>
                                    <p:set>
                                      <p:cBhvr>
                                        <p:cTn id="16" dur="1" fill="hold">
                                          <p:stCondLst>
                                            <p:cond delay="4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nodeType="clickEffect">
                                  <p:stCondLst>
                                    <p:cond delay="0"/>
                                  </p:stCondLst>
                                  <p:childTnLst>
                                    <p:anim calcmode="lin" valueType="num">
                                      <p:cBhvr additive="base">
                                        <p:cTn id="20" dur="500"/>
                                        <p:tgtEl>
                                          <p:spTgt spid="5"/>
                                        </p:tgtEl>
                                        <p:attrNameLst>
                                          <p:attrName>ppt_x</p:attrName>
                                        </p:attrNameLst>
                                      </p:cBhvr>
                                      <p:tavLst>
                                        <p:tav tm="0">
                                          <p:val>
                                            <p:strVal val="ppt_x"/>
                                          </p:val>
                                        </p:tav>
                                        <p:tav tm="100000">
                                          <p:val>
                                            <p:strVal val="ppt_x"/>
                                          </p:val>
                                        </p:tav>
                                      </p:tavLst>
                                    </p:anim>
                                    <p:anim calcmode="lin" valueType="num">
                                      <p:cBhvr additive="base">
                                        <p:cTn id="21" dur="500"/>
                                        <p:tgtEl>
                                          <p:spTgt spid="5"/>
                                        </p:tgtEl>
                                        <p:attrNameLst>
                                          <p:attrName>ppt_y</p:attrName>
                                        </p:attrNameLst>
                                      </p:cBhvr>
                                      <p:tavLst>
                                        <p:tav tm="0">
                                          <p:val>
                                            <p:strVal val="ppt_y"/>
                                          </p:val>
                                        </p:tav>
                                        <p:tav tm="100000">
                                          <p:val>
                                            <p:strVal val="1+ppt_h/2"/>
                                          </p:val>
                                        </p:tav>
                                      </p:tavLst>
                                    </p:anim>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nodeType="clickEffect">
                                  <p:stCondLst>
                                    <p:cond delay="0"/>
                                  </p:stCondLst>
                                  <p:childTnLst>
                                    <p:anim calcmode="lin" valueType="num">
                                      <p:cBhvr additive="base">
                                        <p:cTn id="26" dur="500"/>
                                        <p:tgtEl>
                                          <p:spTgt spid="7"/>
                                        </p:tgtEl>
                                        <p:attrNameLst>
                                          <p:attrName>ppt_x</p:attrName>
                                        </p:attrNameLst>
                                      </p:cBhvr>
                                      <p:tavLst>
                                        <p:tav tm="0">
                                          <p:val>
                                            <p:strVal val="ppt_x"/>
                                          </p:val>
                                        </p:tav>
                                        <p:tav tm="100000">
                                          <p:val>
                                            <p:strVal val="ppt_x"/>
                                          </p:val>
                                        </p:tav>
                                      </p:tavLst>
                                    </p:anim>
                                    <p:anim calcmode="lin" valueType="num">
                                      <p:cBhvr additive="base">
                                        <p:cTn id="27" dur="500"/>
                                        <p:tgtEl>
                                          <p:spTgt spid="7"/>
                                        </p:tgtEl>
                                        <p:attrNameLst>
                                          <p:attrName>ppt_y</p:attrName>
                                        </p:attrNameLst>
                                      </p:cBhvr>
                                      <p:tavLst>
                                        <p:tav tm="0">
                                          <p:val>
                                            <p:strVal val="ppt_y"/>
                                          </p:val>
                                        </p:tav>
                                        <p:tav tm="100000">
                                          <p:val>
                                            <p:strVal val="1+ppt_h/2"/>
                                          </p:val>
                                        </p:tav>
                                      </p:tavLst>
                                    </p:anim>
                                    <p:set>
                                      <p:cBhvr>
                                        <p:cTn id="28" dur="1" fill="hold">
                                          <p:stCondLst>
                                            <p:cond delay="4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nodeType="clickEffect">
                                  <p:stCondLst>
                                    <p:cond delay="0"/>
                                  </p:stCondLst>
                                  <p:childTnLst>
                                    <p:animRot by="21600000">
                                      <p:cBhvr>
                                        <p:cTn id="32"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150</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Canberra </vt:lpstr>
      <vt:lpstr>Canberra: Where is Canberra</vt:lpstr>
      <vt:lpstr>Canberra</vt:lpstr>
      <vt:lpstr>ACT’s map</vt:lpstr>
      <vt:lpstr>Environment</vt:lpstr>
      <vt:lpstr>The Changes that have happen</vt:lpstr>
      <vt:lpstr>And from our  Prime minister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Canberra</dc:title>
  <dc:creator>Hamish McManus</dc:creator>
  <cp:lastModifiedBy>Hamish McManus</cp:lastModifiedBy>
  <cp:revision>11</cp:revision>
  <dcterms:created xsi:type="dcterms:W3CDTF">2014-07-18T01:56:26Z</dcterms:created>
  <dcterms:modified xsi:type="dcterms:W3CDTF">2014-07-24T00:08:07Z</dcterms:modified>
</cp:coreProperties>
</file>